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78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1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4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96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6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60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4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05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21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A4F4-22B8-4A9E-8AD1-585DFE697F29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A7D1-FB5C-4005-8C7D-AB621B80B5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9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14">
            <a:extLst>
              <a:ext uri="{FF2B5EF4-FFF2-40B4-BE49-F238E27FC236}">
                <a16:creationId xmlns:a16="http://schemas.microsoft.com/office/drawing/2014/main" id="{4C20C737-7F51-4CC2-84AF-604519CC06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10983"/>
            <a:ext cx="7810500" cy="107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10">
            <a:extLst>
              <a:ext uri="{FF2B5EF4-FFF2-40B4-BE49-F238E27FC236}">
                <a16:creationId xmlns:a16="http://schemas.microsoft.com/office/drawing/2014/main" id="{D1613FFB-F158-4D23-B362-1BC2A0E1D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736"/>
            <a:ext cx="9144000" cy="38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11">
            <a:extLst>
              <a:ext uri="{FF2B5EF4-FFF2-40B4-BE49-F238E27FC236}">
                <a16:creationId xmlns:a16="http://schemas.microsoft.com/office/drawing/2014/main" id="{AE42F8FF-BD69-4774-983E-3E895201B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695325"/>
            <a:ext cx="8875826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12">
            <a:extLst>
              <a:ext uri="{FF2B5EF4-FFF2-40B4-BE49-F238E27FC236}">
                <a16:creationId xmlns:a16="http://schemas.microsoft.com/office/drawing/2014/main" id="{89C97CA4-883D-41A8-B68D-8208FFB89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" y="333467"/>
            <a:ext cx="8251031" cy="63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13">
            <a:extLst>
              <a:ext uri="{FF2B5EF4-FFF2-40B4-BE49-F238E27FC236}">
                <a16:creationId xmlns:a16="http://schemas.microsoft.com/office/drawing/2014/main" id="{D29AA7A5-E557-4EF5-A97C-258CFAF1A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86" y="121053"/>
            <a:ext cx="6778227" cy="66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2">
            <a:extLst>
              <a:ext uri="{FF2B5EF4-FFF2-40B4-BE49-F238E27FC236}">
                <a16:creationId xmlns:a16="http://schemas.microsoft.com/office/drawing/2014/main" id="{8A00FD69-64AC-474D-976F-7B63EA450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620"/>
            <a:ext cx="9144000" cy="2520553"/>
          </a:xfrm>
          <a:prstGeom prst="rect">
            <a:avLst/>
          </a:prstGeom>
        </p:spPr>
      </p:pic>
      <p:pic>
        <p:nvPicPr>
          <p:cNvPr id="4" name="Immagine 3" descr="g1">
            <a:extLst>
              <a:ext uri="{FF2B5EF4-FFF2-40B4-BE49-F238E27FC236}">
                <a16:creationId xmlns:a16="http://schemas.microsoft.com/office/drawing/2014/main" id="{301C9711-3448-4A13-9B71-04685F51E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57"/>
            <a:ext cx="9144000" cy="19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3">
            <a:extLst>
              <a:ext uri="{FF2B5EF4-FFF2-40B4-BE49-F238E27FC236}">
                <a16:creationId xmlns:a16="http://schemas.microsoft.com/office/drawing/2014/main" id="{54C9B3E5-8E03-47E8-9347-2AA61737E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885"/>
            <a:ext cx="9144000" cy="26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4">
            <a:extLst>
              <a:ext uri="{FF2B5EF4-FFF2-40B4-BE49-F238E27FC236}">
                <a16:creationId xmlns:a16="http://schemas.microsoft.com/office/drawing/2014/main" id="{8FD1820C-452E-4032-B285-308DEF9DA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" y="130361"/>
            <a:ext cx="8987316" cy="67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5">
            <a:extLst>
              <a:ext uri="{FF2B5EF4-FFF2-40B4-BE49-F238E27FC236}">
                <a16:creationId xmlns:a16="http://schemas.microsoft.com/office/drawing/2014/main" id="{65497FE6-1973-4873-896D-19E2EF33A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257"/>
            <a:ext cx="9144000" cy="42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6">
            <a:extLst>
              <a:ext uri="{FF2B5EF4-FFF2-40B4-BE49-F238E27FC236}">
                <a16:creationId xmlns:a16="http://schemas.microsoft.com/office/drawing/2014/main" id="{24740940-3E21-4084-8CD4-5195A5CE1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28"/>
            <a:ext cx="7886700" cy="67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7">
            <a:extLst>
              <a:ext uri="{FF2B5EF4-FFF2-40B4-BE49-F238E27FC236}">
                <a16:creationId xmlns:a16="http://schemas.microsoft.com/office/drawing/2014/main" id="{1A9E001A-2157-4816-9CE3-19DBB6590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310"/>
            <a:ext cx="9144000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8">
            <a:extLst>
              <a:ext uri="{FF2B5EF4-FFF2-40B4-BE49-F238E27FC236}">
                <a16:creationId xmlns:a16="http://schemas.microsoft.com/office/drawing/2014/main" id="{70B89591-D560-445D-82DC-6DC437D5C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9144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9">
            <a:extLst>
              <a:ext uri="{FF2B5EF4-FFF2-40B4-BE49-F238E27FC236}">
                <a16:creationId xmlns:a16="http://schemas.microsoft.com/office/drawing/2014/main" id="{0E95AB1C-952C-42E5-824B-3E84ACD4C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" y="590550"/>
            <a:ext cx="8587164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3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Rossi</dc:creator>
  <cp:lastModifiedBy>Giacomo Rossi</cp:lastModifiedBy>
  <cp:revision>1</cp:revision>
  <dcterms:created xsi:type="dcterms:W3CDTF">2018-09-19T13:15:16Z</dcterms:created>
  <dcterms:modified xsi:type="dcterms:W3CDTF">2018-09-19T13:18:02Z</dcterms:modified>
</cp:coreProperties>
</file>